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BB1B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6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6A5B-68F3-D54A-AAFD-361C689BCAD1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573-15D6-5D4E-AA45-368327909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662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6A5B-68F3-D54A-AAFD-361C689BCAD1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573-15D6-5D4E-AA45-368327909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12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6A5B-68F3-D54A-AAFD-361C689BCAD1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573-15D6-5D4E-AA45-368327909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20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6A5B-68F3-D54A-AAFD-361C689BCAD1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573-15D6-5D4E-AA45-368327909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45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6A5B-68F3-D54A-AAFD-361C689BCAD1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573-15D6-5D4E-AA45-368327909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817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6A5B-68F3-D54A-AAFD-361C689BCAD1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573-15D6-5D4E-AA45-368327909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273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6A5B-68F3-D54A-AAFD-361C689BCAD1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573-15D6-5D4E-AA45-368327909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229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6A5B-68F3-D54A-AAFD-361C689BCAD1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573-15D6-5D4E-AA45-368327909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014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6A5B-68F3-D54A-AAFD-361C689BCAD1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573-15D6-5D4E-AA45-368327909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315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6A5B-68F3-D54A-AAFD-361C689BCAD1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573-15D6-5D4E-AA45-368327909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851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6A5B-68F3-D54A-AAFD-361C689BCAD1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573-15D6-5D4E-AA45-368327909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699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B6A5B-68F3-D54A-AAFD-361C689BCAD1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E9573-15D6-5D4E-AA45-368327909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623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242" y="1175500"/>
            <a:ext cx="178482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MAIN</a:t>
            </a:r>
          </a:p>
          <a:p>
            <a:r>
              <a:rPr lang="en-US" sz="1200" dirty="0" smtClean="0"/>
              <a:t>Creamy Tomato &amp; Spinach Sauce</a:t>
            </a:r>
            <a:endParaRPr lang="en-US" sz="1200" dirty="0"/>
          </a:p>
          <a:p>
            <a:endParaRPr lang="en-US" sz="1000" dirty="0"/>
          </a:p>
          <a:p>
            <a:r>
              <a:rPr lang="en-US" sz="1200" b="1" dirty="0"/>
              <a:t>MEAT FREE</a:t>
            </a:r>
          </a:p>
          <a:p>
            <a:r>
              <a:rPr lang="en-US" sz="1200" dirty="0" smtClean="0"/>
              <a:t>Roasted Vegetables With Herbed </a:t>
            </a:r>
            <a:r>
              <a:rPr lang="en-US" sz="1200" dirty="0" err="1" smtClean="0"/>
              <a:t>Cous</a:t>
            </a:r>
            <a:r>
              <a:rPr lang="en-US" sz="1200" dirty="0" smtClean="0"/>
              <a:t> </a:t>
            </a:r>
            <a:r>
              <a:rPr lang="en-US" sz="1200" dirty="0" err="1" smtClean="0"/>
              <a:t>Cous</a:t>
            </a:r>
            <a:endParaRPr lang="en-US" sz="1200" dirty="0"/>
          </a:p>
          <a:p>
            <a:endParaRPr lang="en-US" sz="1000" dirty="0"/>
          </a:p>
          <a:p>
            <a:r>
              <a:rPr lang="en-US" sz="1200" b="1" dirty="0"/>
              <a:t>TO GO WITH</a:t>
            </a:r>
          </a:p>
          <a:p>
            <a:r>
              <a:rPr lang="en-US" sz="1200" dirty="0" smtClean="0"/>
              <a:t>Pasta Shells</a:t>
            </a:r>
            <a:endParaRPr lang="en-US" sz="1200" dirty="0"/>
          </a:p>
          <a:p>
            <a:r>
              <a:rPr lang="en-US" sz="1200" dirty="0"/>
              <a:t>Green Beans</a:t>
            </a:r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2649436" y="1415756"/>
            <a:ext cx="177829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MAIN</a:t>
            </a:r>
          </a:p>
          <a:p>
            <a:r>
              <a:rPr lang="en-US" sz="1200" dirty="0" smtClean="0"/>
              <a:t>Chicken Korma</a:t>
            </a:r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MEAT FREE</a:t>
            </a:r>
          </a:p>
          <a:p>
            <a:r>
              <a:rPr lang="en-US" sz="1200" dirty="0" smtClean="0"/>
              <a:t>Butternut Squash &amp; Red Lentil Curry</a:t>
            </a:r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TO GO WITH</a:t>
            </a:r>
          </a:p>
          <a:p>
            <a:r>
              <a:rPr lang="en-US" sz="1200" dirty="0" smtClean="0"/>
              <a:t>Basmati Rice</a:t>
            </a:r>
          </a:p>
          <a:p>
            <a:r>
              <a:rPr lang="en-US" sz="1200" dirty="0" smtClean="0"/>
              <a:t>Baton </a:t>
            </a:r>
            <a:r>
              <a:rPr lang="en-US" sz="1200" dirty="0" smtClean="0"/>
              <a:t>Carrots</a:t>
            </a:r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683104" y="1081678"/>
            <a:ext cx="17782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MAIN</a:t>
            </a:r>
          </a:p>
          <a:p>
            <a:r>
              <a:rPr lang="en-US" sz="1200" dirty="0" smtClean="0"/>
              <a:t>Cheese &amp; Ham Muffin</a:t>
            </a:r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MEAT FREE</a:t>
            </a:r>
          </a:p>
          <a:p>
            <a:r>
              <a:rPr lang="en-US" sz="1200" dirty="0" smtClean="0"/>
              <a:t>Cheese &amp; Onion Pastry Roll</a:t>
            </a:r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TO GO WITH</a:t>
            </a:r>
          </a:p>
          <a:p>
            <a:r>
              <a:rPr lang="en-US" sz="1200" dirty="0"/>
              <a:t>Crispy Chips </a:t>
            </a:r>
            <a:endParaRPr lang="en-US" sz="1200" dirty="0" smtClean="0"/>
          </a:p>
          <a:p>
            <a:r>
              <a:rPr lang="en-US" sz="1200" smtClean="0"/>
              <a:t>Mixed Salad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09242" y="3902100"/>
            <a:ext cx="17848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MAIN</a:t>
            </a:r>
          </a:p>
          <a:p>
            <a:r>
              <a:rPr lang="en-US" sz="1200" dirty="0" smtClean="0"/>
              <a:t>Minced Beef &amp; Onion Pie</a:t>
            </a:r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MEAT FREE</a:t>
            </a:r>
          </a:p>
          <a:p>
            <a:r>
              <a:rPr lang="en-US" sz="1200" dirty="0" smtClean="0"/>
              <a:t>Mediterranean Vegetable Casserole</a:t>
            </a:r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TO GO WITH</a:t>
            </a:r>
          </a:p>
          <a:p>
            <a:r>
              <a:rPr lang="en-US" sz="1200" dirty="0" smtClean="0"/>
              <a:t>Mashed </a:t>
            </a:r>
            <a:r>
              <a:rPr lang="en-US" sz="1200" dirty="0" smtClean="0"/>
              <a:t>Potatoes</a:t>
            </a:r>
            <a:endParaRPr lang="en-US" sz="1200" dirty="0"/>
          </a:p>
          <a:p>
            <a:r>
              <a:rPr lang="en-US" sz="1200" dirty="0"/>
              <a:t>Cauliflower &amp; Broccoli</a:t>
            </a:r>
          </a:p>
          <a:p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649436" y="4065127"/>
            <a:ext cx="17782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MAIN</a:t>
            </a:r>
          </a:p>
          <a:p>
            <a:r>
              <a:rPr lang="en-US" sz="1200" dirty="0" smtClean="0"/>
              <a:t>Greek Shepherds Pie</a:t>
            </a:r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MEAT FREE</a:t>
            </a:r>
          </a:p>
          <a:p>
            <a:r>
              <a:rPr lang="en-US" sz="1200" dirty="0" smtClean="0"/>
              <a:t>Spinach &amp; White Bean </a:t>
            </a:r>
            <a:r>
              <a:rPr lang="en-US" sz="1200" dirty="0" err="1" smtClean="0"/>
              <a:t>Enchilladas</a:t>
            </a:r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TO GO WITH</a:t>
            </a:r>
          </a:p>
          <a:p>
            <a:r>
              <a:rPr lang="en-US" sz="1200" dirty="0" smtClean="0"/>
              <a:t>Peas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716773" y="1081678"/>
            <a:ext cx="18448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Selection of Salads</a:t>
            </a:r>
          </a:p>
          <a:p>
            <a:r>
              <a:rPr lang="en-US" sz="1200" b="1" dirty="0"/>
              <a:t>Soup Of The Day</a:t>
            </a:r>
          </a:p>
          <a:p>
            <a:r>
              <a:rPr lang="en-US" sz="1200" b="1" dirty="0"/>
              <a:t>Home-made Bread</a:t>
            </a:r>
          </a:p>
          <a:p>
            <a:r>
              <a:rPr lang="en-US" sz="1200" b="1" dirty="0"/>
              <a:t>Jacket Potato</a:t>
            </a:r>
          </a:p>
          <a:p>
            <a:r>
              <a:rPr lang="en-US" sz="1200" b="1" dirty="0"/>
              <a:t>Yoghurts</a:t>
            </a:r>
          </a:p>
          <a:p>
            <a:r>
              <a:rPr lang="en-US" sz="1200" b="1" dirty="0"/>
              <a:t>Fresh Fruit</a:t>
            </a:r>
          </a:p>
          <a:p>
            <a:r>
              <a:rPr lang="en-US" sz="1200" b="1" dirty="0"/>
              <a:t>Dessert of the Day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716773" y="4020159"/>
            <a:ext cx="1658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8913" y="6267095"/>
            <a:ext cx="4256116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spc="300" dirty="0" smtClean="0"/>
              <a:t>AUTUMN/ </a:t>
            </a:r>
            <a:r>
              <a:rPr lang="en-US" sz="1500" spc="300" dirty="0"/>
              <a:t>WEEK ONE</a:t>
            </a:r>
          </a:p>
        </p:txBody>
      </p:sp>
    </p:spTree>
    <p:extLst>
      <p:ext uri="{BB962C8B-B14F-4D97-AF65-F5344CB8AC3E}">
        <p14:creationId xmlns:p14="http://schemas.microsoft.com/office/powerpoint/2010/main" xmlns="" val="213451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114</Words>
  <Application>Microsoft Office PowerPoint</Application>
  <PresentationFormat>On-screen Show (4:3)</PresentationFormat>
  <Paragraphs>53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Brookwood Partnership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Lacey Cooper</dc:creator>
  <cp:lastModifiedBy>catering department</cp:lastModifiedBy>
  <cp:revision>27</cp:revision>
  <dcterms:created xsi:type="dcterms:W3CDTF">2017-02-13T10:18:02Z</dcterms:created>
  <dcterms:modified xsi:type="dcterms:W3CDTF">2019-07-11T11:36:51Z</dcterms:modified>
</cp:coreProperties>
</file>