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B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6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2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7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9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4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5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1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9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6A5B-68F3-D54A-AAFD-361C689BCAD1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3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242" y="1175500"/>
            <a:ext cx="178482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MAIN</a:t>
            </a:r>
          </a:p>
          <a:p>
            <a:r>
              <a:rPr lang="en-US" sz="1200" dirty="0" smtClean="0"/>
              <a:t>Macaroni Cheese</a:t>
            </a:r>
            <a:endParaRPr lang="en-US" sz="1200" dirty="0"/>
          </a:p>
          <a:p>
            <a:endParaRPr lang="en-US" sz="1000" dirty="0"/>
          </a:p>
          <a:p>
            <a:r>
              <a:rPr lang="en-US" sz="1200" b="1" dirty="0"/>
              <a:t>MEAT FREE</a:t>
            </a:r>
          </a:p>
          <a:p>
            <a:r>
              <a:rPr lang="en-US" sz="1200" dirty="0" smtClean="0"/>
              <a:t>Tomato &amp; Basil Sauce</a:t>
            </a:r>
            <a:endParaRPr lang="en-US" sz="1200" dirty="0"/>
          </a:p>
          <a:p>
            <a:endParaRPr lang="en-US" sz="1000" dirty="0"/>
          </a:p>
          <a:p>
            <a:r>
              <a:rPr lang="en-US" sz="1200" b="1" dirty="0"/>
              <a:t>TO GO WITH</a:t>
            </a:r>
          </a:p>
          <a:p>
            <a:r>
              <a:rPr lang="en-US" sz="1200" dirty="0" smtClean="0"/>
              <a:t>Penne Pasta</a:t>
            </a:r>
            <a:endParaRPr lang="en-US" sz="1200" dirty="0"/>
          </a:p>
          <a:p>
            <a:r>
              <a:rPr lang="en-US" sz="1200" dirty="0" smtClean="0"/>
              <a:t>Peas</a:t>
            </a:r>
            <a:endParaRPr lang="en-US" sz="12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2649436" y="1415756"/>
            <a:ext cx="1778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MAIN</a:t>
            </a:r>
          </a:p>
          <a:p>
            <a:r>
              <a:rPr lang="en-US" sz="1200" dirty="0" smtClean="0"/>
              <a:t>Chicken Tikka Masala</a:t>
            </a:r>
          </a:p>
          <a:p>
            <a:endParaRPr lang="en-US" sz="1200" dirty="0"/>
          </a:p>
          <a:p>
            <a:r>
              <a:rPr lang="en-US" sz="1200" b="1" dirty="0"/>
              <a:t>MEAT FREE</a:t>
            </a:r>
          </a:p>
          <a:p>
            <a:r>
              <a:rPr lang="en-US" sz="1200" dirty="0" smtClean="0"/>
              <a:t>Quorn Ratatouille</a:t>
            </a:r>
          </a:p>
          <a:p>
            <a:endParaRPr lang="en-US" sz="1200" dirty="0"/>
          </a:p>
          <a:p>
            <a:r>
              <a:rPr lang="en-US" sz="1200" b="1" dirty="0"/>
              <a:t>TO GO WITH</a:t>
            </a:r>
          </a:p>
          <a:p>
            <a:r>
              <a:rPr lang="en-US" sz="1200" dirty="0" smtClean="0"/>
              <a:t>Basmati Rice</a:t>
            </a:r>
          </a:p>
          <a:p>
            <a:r>
              <a:rPr lang="en-US" sz="1200" dirty="0" smtClean="0"/>
              <a:t>Broccoli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683104" y="1081678"/>
            <a:ext cx="17782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MAIN</a:t>
            </a:r>
          </a:p>
          <a:p>
            <a:r>
              <a:rPr lang="en-US" sz="1200" dirty="0" smtClean="0"/>
              <a:t>Pepperoni Pizza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MEAT FREE</a:t>
            </a:r>
          </a:p>
          <a:p>
            <a:r>
              <a:rPr lang="en-US" sz="1200" dirty="0" smtClean="0"/>
              <a:t>Cheese &amp; Tomato Pizza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TO GO WITH</a:t>
            </a:r>
          </a:p>
          <a:p>
            <a:r>
              <a:rPr lang="en-US" sz="1200" dirty="0" smtClean="0"/>
              <a:t>Potato Wedges</a:t>
            </a:r>
          </a:p>
          <a:p>
            <a:r>
              <a:rPr lang="en-US" sz="1200" dirty="0" smtClean="0"/>
              <a:t>Carrot &amp; </a:t>
            </a:r>
            <a:r>
              <a:rPr lang="en-US" sz="1200" smtClean="0"/>
              <a:t>Cucumber Sticks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9242" y="3902100"/>
            <a:ext cx="17848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MAIN</a:t>
            </a:r>
          </a:p>
          <a:p>
            <a:r>
              <a:rPr lang="en-US" sz="1200" dirty="0" smtClean="0"/>
              <a:t>Toad In The Hole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MEAT FREE</a:t>
            </a:r>
          </a:p>
          <a:p>
            <a:r>
              <a:rPr lang="en-US" sz="1200" dirty="0" smtClean="0"/>
              <a:t>Vegetarian Toad In The Hole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TO GO WITH</a:t>
            </a:r>
          </a:p>
          <a:p>
            <a:r>
              <a:rPr lang="en-US" sz="1200" dirty="0" smtClean="0"/>
              <a:t>Mashed Potatoes</a:t>
            </a:r>
          </a:p>
          <a:p>
            <a:r>
              <a:rPr lang="en-US" sz="1200" dirty="0" smtClean="0"/>
              <a:t>Savoy Cabbage &amp; Carrots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649436" y="4065127"/>
            <a:ext cx="17782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MAIN</a:t>
            </a:r>
          </a:p>
          <a:p>
            <a:r>
              <a:rPr lang="en-US" sz="1200" dirty="0" smtClean="0"/>
              <a:t>Beef Meatballs In Tomato Sauce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MEAT FREE</a:t>
            </a:r>
          </a:p>
          <a:p>
            <a:r>
              <a:rPr lang="en-US" sz="1200" dirty="0" smtClean="0"/>
              <a:t>Vegetarian Meatballs In Tomato Sauce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TO GO </a:t>
            </a:r>
            <a:r>
              <a:rPr lang="en-US" sz="1200" b="1" dirty="0" smtClean="0"/>
              <a:t>WITH</a:t>
            </a:r>
          </a:p>
          <a:p>
            <a:r>
              <a:rPr lang="en-US" sz="1200" dirty="0" smtClean="0"/>
              <a:t>Spaghetti</a:t>
            </a:r>
            <a:endParaRPr lang="en-US" sz="1200" dirty="0"/>
          </a:p>
          <a:p>
            <a:r>
              <a:rPr lang="en-US" sz="1200" dirty="0" smtClean="0"/>
              <a:t>Green Beans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716773" y="1081678"/>
            <a:ext cx="1844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/>
              <a:t>Home-made </a:t>
            </a:r>
            <a:r>
              <a:rPr lang="en-US" sz="1200" b="1" dirty="0"/>
              <a:t>Bread</a:t>
            </a:r>
          </a:p>
          <a:p>
            <a:r>
              <a:rPr lang="en-US" sz="1200" b="1" dirty="0"/>
              <a:t>Jacket Potato</a:t>
            </a:r>
          </a:p>
          <a:p>
            <a:r>
              <a:rPr lang="en-US" sz="1200" b="1" dirty="0"/>
              <a:t>Yoghurts</a:t>
            </a:r>
          </a:p>
          <a:p>
            <a:r>
              <a:rPr lang="en-US" sz="1200" b="1" dirty="0"/>
              <a:t>Fresh Fruit</a:t>
            </a:r>
          </a:p>
          <a:p>
            <a:r>
              <a:rPr lang="en-US" sz="1200" b="1" dirty="0"/>
              <a:t>Dessert of the Day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716773" y="4020159"/>
            <a:ext cx="1658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8913" y="6267095"/>
            <a:ext cx="425611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spc="300" dirty="0" smtClean="0"/>
              <a:t>WINTER/ </a:t>
            </a:r>
            <a:r>
              <a:rPr lang="en-US" sz="1500" spc="300" dirty="0"/>
              <a:t>WEEK ONE</a:t>
            </a:r>
          </a:p>
        </p:txBody>
      </p:sp>
    </p:spTree>
    <p:extLst>
      <p:ext uri="{BB962C8B-B14F-4D97-AF65-F5344CB8AC3E}">
        <p14:creationId xmlns:p14="http://schemas.microsoft.com/office/powerpoint/2010/main" val="213451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102</Words>
  <Application>Microsoft Office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Brookwood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Lacey Cooper</dc:creator>
  <cp:lastModifiedBy>Catering department</cp:lastModifiedBy>
  <cp:revision>36</cp:revision>
  <dcterms:created xsi:type="dcterms:W3CDTF">2017-02-13T10:18:02Z</dcterms:created>
  <dcterms:modified xsi:type="dcterms:W3CDTF">2020-09-04T12:18:51Z</dcterms:modified>
</cp:coreProperties>
</file>